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9" r:id="rId2"/>
    <p:sldId id="264" r:id="rId3"/>
    <p:sldId id="261" r:id="rId4"/>
    <p:sldId id="260" r:id="rId5"/>
    <p:sldId id="256" r:id="rId6"/>
    <p:sldId id="263" r:id="rId7"/>
    <p:sldId id="262" r:id="rId8"/>
  </p:sldIdLst>
  <p:sldSz cx="10287000" cy="10287000"/>
  <p:notesSz cx="10287000" cy="10287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12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84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C6F4D-7949-F2B2-1B63-B6B06387B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4C1F94-57F2-4276-FFFA-BC900E6F6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30AE34-6FD5-3FD8-C700-DC429215B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Exhibitor template. Replace the round photo and the Your logo slot; edit company name and stand number.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8BEF7-2FCD-F6AC-DA57-B553A216C1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7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4500F-B8D5-4AEC-0EDD-E654E1675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9943D9-3185-E5B6-F37C-8403A85E8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FBD568-B90D-86B8-05EF-1B76DCC84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Exhibitor template. Replace the round photo and the Your logo slot; edit company name and stand number.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9F619-7E13-A5DB-FCCB-147C34FB7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73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338BF-804C-3724-1EF6-5C9549BC5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9479E-A4C5-D52B-355E-AF78E5715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712C44-411E-B90D-021A-0FB4717E6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Exhibitor template. Replace the round photo and the Your logo slot; edit company name and stand number.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1F45D-B3F6-6343-50C6-3DDE52FF53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4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E15F-99F2-5E13-EF12-0D9BA71D0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CF8D65-9BE4-1E43-3D27-06919E292B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57300-2AC2-178C-F23C-0364FDAE3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Exhibitor template. Replace the round photo and the Your logo slot; edit company name and stand number.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364E9-A68F-FA92-C045-74477A049A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32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Exhibitor template. Replace the round photo and the Your logo slot; edit company name and stand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FE9FE-960B-2C15-84CB-A77C8D8D9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52C3C-9A0E-1C66-7B10-FDA0B34F9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FE2CE-8A93-65B3-1792-10A5123C9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Exhibitor template. Replace the round photo and the Your logo slot; edit company name and stand number.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ABB19-F4C5-D657-AEA2-61C899BBA0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3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8536A-9663-24E7-5E62-716F9EC1D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4988CE-7A0A-DB8E-F148-BDD7C0464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F6CAE5-320C-9FB2-6477-808BA96EE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Exhibitor template. Replace the round photo and the Your logo slot; edit company name and stand number.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CD8B6-68D3-1BFA-CCCB-FDD6219EE2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2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27BBD2-C64E-C910-01FD-1779B8203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>
            <a:extLst>
              <a:ext uri="{FF2B5EF4-FFF2-40B4-BE49-F238E27FC236}">
                <a16:creationId xmlns:a16="http://schemas.microsoft.com/office/drawing/2014/main" id="{1A28399B-6202-1298-0C61-F106E4C569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087" b="17087"/>
          <a:stretch/>
        </p:blipFill>
        <p:spPr>
          <a:xfrm>
            <a:off x="0" y="101964"/>
            <a:ext cx="10287000" cy="4870983"/>
          </a:xfrm>
          <a:prstGeom prst="rect">
            <a:avLst/>
          </a:prstGeom>
        </p:spPr>
      </p:pic>
      <p:pic>
        <p:nvPicPr>
          <p:cNvPr id="5" name="Image 0">
            <a:extLst>
              <a:ext uri="{FF2B5EF4-FFF2-40B4-BE49-F238E27FC236}">
                <a16:creationId xmlns:a16="http://schemas.microsoft.com/office/drawing/2014/main" id="{338FAA37-4B11-BAE8-2F6E-99AB3FE095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t="14487" b="14487"/>
          <a:stretch/>
        </p:blipFill>
        <p:spPr>
          <a:xfrm>
            <a:off x="-1" y="81137"/>
            <a:ext cx="10287000" cy="4870983"/>
          </a:xfrm>
          <a:prstGeom prst="rect">
            <a:avLst/>
          </a:prstGeom>
        </p:spPr>
      </p:pic>
      <p:sp>
        <p:nvSpPr>
          <p:cNvPr id="8" name="Shape 3">
            <a:extLst>
              <a:ext uri="{FF2B5EF4-FFF2-40B4-BE49-F238E27FC236}">
                <a16:creationId xmlns:a16="http://schemas.microsoft.com/office/drawing/2014/main" id="{E65593C0-C313-50E4-8C19-9A9702CEAD8A}"/>
              </a:ext>
            </a:extLst>
          </p:cNvPr>
          <p:cNvSpPr/>
          <p:nvPr/>
        </p:nvSpPr>
        <p:spPr>
          <a:xfrm>
            <a:off x="0" y="4937284"/>
            <a:ext cx="102870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FAF9157C-0255-A672-C81F-6E962E25CEA0}"/>
              </a:ext>
            </a:extLst>
          </p:cNvPr>
          <p:cNvSpPr/>
          <p:nvPr/>
        </p:nvSpPr>
        <p:spPr>
          <a:xfrm>
            <a:off x="609600" y="5347233"/>
            <a:ext cx="6858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BE318C2F-761C-F7CA-722D-70CC63F14E76}"/>
              </a:ext>
            </a:extLst>
          </p:cNvPr>
          <p:cNvSpPr/>
          <p:nvPr/>
        </p:nvSpPr>
        <p:spPr>
          <a:xfrm>
            <a:off x="609600" y="5642508"/>
            <a:ext cx="5964936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94000"/>
              </a:lnSpc>
              <a:buNone/>
            </a:pPr>
            <a:r>
              <a:rPr lang="en-US" sz="6000" b="1" kern="0" spc="-9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MEET US AT</a:t>
            </a:r>
            <a:endParaRPr lang="en-US" sz="6000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17FABD1B-8862-41F9-F220-C778D4095A32}"/>
              </a:ext>
            </a:extLst>
          </p:cNvPr>
          <p:cNvSpPr/>
          <p:nvPr/>
        </p:nvSpPr>
        <p:spPr>
          <a:xfrm>
            <a:off x="609600" y="7139729"/>
            <a:ext cx="6370320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22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 company name</a:t>
            </a:r>
            <a:endParaRPr lang="en-US" sz="2250" dirty="0"/>
          </a:p>
        </p:txBody>
      </p:sp>
      <p:sp>
        <p:nvSpPr>
          <p:cNvPr id="17" name="Shape 11">
            <a:extLst>
              <a:ext uri="{FF2B5EF4-FFF2-40B4-BE49-F238E27FC236}">
                <a16:creationId xmlns:a16="http://schemas.microsoft.com/office/drawing/2014/main" id="{323DB25D-35BF-5F60-65C8-DB2F467C65A5}"/>
              </a:ext>
            </a:extLst>
          </p:cNvPr>
          <p:cNvSpPr/>
          <p:nvPr/>
        </p:nvSpPr>
        <p:spPr>
          <a:xfrm>
            <a:off x="609600" y="7755731"/>
            <a:ext cx="9067800" cy="9525"/>
          </a:xfrm>
          <a:prstGeom prst="rect">
            <a:avLst/>
          </a:prstGeom>
          <a:solidFill>
            <a:srgbClr val="FFFFFF">
              <a:alpha val="18000"/>
            </a:srgbClr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A9DFFD0F-3D14-3329-1D7A-0817B47C6988}"/>
              </a:ext>
            </a:extLst>
          </p:cNvPr>
          <p:cNvSpPr/>
          <p:nvPr/>
        </p:nvSpPr>
        <p:spPr>
          <a:xfrm>
            <a:off x="609600" y="7955756"/>
            <a:ext cx="2797001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SCANDIC HELL, STJØRDAL</a:t>
            </a:r>
            <a:endParaRPr lang="en-US" sz="1350" dirty="0"/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D25EF27E-F3F5-1B82-43DB-FE01C26F5DAF}"/>
              </a:ext>
            </a:extLst>
          </p:cNvPr>
          <p:cNvSpPr/>
          <p:nvPr/>
        </p:nvSpPr>
        <p:spPr>
          <a:xfrm>
            <a:off x="3323779" y="7955756"/>
            <a:ext cx="188416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BA0C2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●</a:t>
            </a:r>
            <a:endParaRPr lang="en-US" sz="1350" dirty="0"/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E5919CE0-A47B-0947-5A94-7FC7226AB8A1}"/>
              </a:ext>
            </a:extLst>
          </p:cNvPr>
          <p:cNvSpPr/>
          <p:nvPr/>
        </p:nvSpPr>
        <p:spPr>
          <a:xfrm>
            <a:off x="3607445" y="7955756"/>
            <a:ext cx="2491517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22–23 SEPTEMBER 2026</a:t>
            </a:r>
            <a:endParaRPr lang="en-US" sz="1350" dirty="0"/>
          </a:p>
        </p:txBody>
      </p:sp>
      <p:pic>
        <p:nvPicPr>
          <p:cNvPr id="21" name="Image 4" descr="preencoded.png">
            <a:extLst>
              <a:ext uri="{FF2B5EF4-FFF2-40B4-BE49-F238E27FC236}">
                <a16:creationId xmlns:a16="http://schemas.microsoft.com/office/drawing/2014/main" id="{8A25913E-7683-1393-D6F6-447B5DA8EC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7" t="400" r="2936" b="-400"/>
          <a:stretch>
            <a:fillRect/>
          </a:stretch>
        </p:blipFill>
        <p:spPr>
          <a:xfrm>
            <a:off x="-1" y="8206215"/>
            <a:ext cx="10112939" cy="1978821"/>
          </a:xfrm>
          <a:prstGeom prst="rect">
            <a:avLst/>
          </a:prstGeom>
        </p:spPr>
      </p:pic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6E66AAC9-C760-2272-9946-A4EEDE74EF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3" b="-3"/>
          <a:stretch/>
        </p:blipFill>
        <p:spPr>
          <a:xfrm>
            <a:off x="7571631" y="5642508"/>
            <a:ext cx="2105769" cy="7239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41140CED-5BAA-CA94-6FF4-8C9AF36F00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500" y="25390"/>
            <a:ext cx="5143500" cy="1286499"/>
          </a:xfrm>
          <a:prstGeom prst="rect">
            <a:avLst/>
          </a:prstGeom>
          <a:gradFill rotWithShape="1">
            <a:gsLst>
              <a:gs pos="0">
                <a:srgbClr val="0F2531">
                  <a:alpha val="42000"/>
                </a:srgbClr>
              </a:gs>
              <a:gs pos="2000">
                <a:srgbClr val="0F2531">
                  <a:alpha val="34000"/>
                </a:srgbClr>
              </a:gs>
              <a:gs pos="35000">
                <a:srgbClr val="0F2531">
                  <a:alpha val="94000"/>
                </a:srgbClr>
              </a:gs>
            </a:gsLst>
            <a:lin ang="5400000" scaled="0"/>
          </a:gradFill>
          <a:ln/>
        </p:spPr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232A4F9-4E0F-F841-8B7B-C8F3219DC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440" y="421056"/>
            <a:ext cx="4784497" cy="56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7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421669-36F4-78AA-0A37-9D9C615E8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>
            <a:extLst>
              <a:ext uri="{FF2B5EF4-FFF2-40B4-BE49-F238E27FC236}">
                <a16:creationId xmlns:a16="http://schemas.microsoft.com/office/drawing/2014/main" id="{1294AACE-CA8F-BF58-6D92-03D39ECDA5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087" b="17087"/>
          <a:stretch/>
        </p:blipFill>
        <p:spPr>
          <a:xfrm>
            <a:off x="0" y="101964"/>
            <a:ext cx="10287000" cy="4870983"/>
          </a:xfrm>
          <a:prstGeom prst="rect">
            <a:avLst/>
          </a:prstGeom>
        </p:spPr>
      </p:pic>
      <p:pic>
        <p:nvPicPr>
          <p:cNvPr id="5" name="Image 0">
            <a:extLst>
              <a:ext uri="{FF2B5EF4-FFF2-40B4-BE49-F238E27FC236}">
                <a16:creationId xmlns:a16="http://schemas.microsoft.com/office/drawing/2014/main" id="{B81518B8-1023-DA74-7E51-BEDCCF16F3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t="14487" b="14487"/>
          <a:stretch/>
        </p:blipFill>
        <p:spPr>
          <a:xfrm>
            <a:off x="-1" y="81137"/>
            <a:ext cx="10287000" cy="4870983"/>
          </a:xfrm>
          <a:prstGeom prst="rect">
            <a:avLst/>
          </a:prstGeom>
        </p:spPr>
      </p:pic>
      <p:sp>
        <p:nvSpPr>
          <p:cNvPr id="8" name="Shape 3">
            <a:extLst>
              <a:ext uri="{FF2B5EF4-FFF2-40B4-BE49-F238E27FC236}">
                <a16:creationId xmlns:a16="http://schemas.microsoft.com/office/drawing/2014/main" id="{3CA9929A-7F84-C693-B8DA-B5395AD5CFF0}"/>
              </a:ext>
            </a:extLst>
          </p:cNvPr>
          <p:cNvSpPr/>
          <p:nvPr/>
        </p:nvSpPr>
        <p:spPr>
          <a:xfrm>
            <a:off x="0" y="4937284"/>
            <a:ext cx="102870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78968280-00FE-B657-1D00-97E0BC9828B4}"/>
              </a:ext>
            </a:extLst>
          </p:cNvPr>
          <p:cNvSpPr/>
          <p:nvPr/>
        </p:nvSpPr>
        <p:spPr>
          <a:xfrm>
            <a:off x="609600" y="5347233"/>
            <a:ext cx="6858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1A8CDCCB-B665-0B3F-5E47-E02823C0AEC9}"/>
              </a:ext>
            </a:extLst>
          </p:cNvPr>
          <p:cNvSpPr/>
          <p:nvPr/>
        </p:nvSpPr>
        <p:spPr>
          <a:xfrm>
            <a:off x="609600" y="5642508"/>
            <a:ext cx="5964936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94000"/>
              </a:lnSpc>
              <a:buNone/>
            </a:pPr>
            <a:r>
              <a:rPr lang="en-US" sz="6000" b="1" kern="0" spc="-9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MEET US AT</a:t>
            </a:r>
            <a:endParaRPr lang="en-US" sz="6000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AC10EA77-ABA7-88B5-1ABB-215971E58714}"/>
              </a:ext>
            </a:extLst>
          </p:cNvPr>
          <p:cNvSpPr/>
          <p:nvPr/>
        </p:nvSpPr>
        <p:spPr>
          <a:xfrm>
            <a:off x="609600" y="7139729"/>
            <a:ext cx="6370320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22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 company name</a:t>
            </a:r>
            <a:endParaRPr lang="en-US" sz="2250" dirty="0"/>
          </a:p>
        </p:txBody>
      </p:sp>
      <p:sp>
        <p:nvSpPr>
          <p:cNvPr id="17" name="Shape 11">
            <a:extLst>
              <a:ext uri="{FF2B5EF4-FFF2-40B4-BE49-F238E27FC236}">
                <a16:creationId xmlns:a16="http://schemas.microsoft.com/office/drawing/2014/main" id="{A4D14D46-ACF8-A61C-3CDB-71CCDC1FEDDD}"/>
              </a:ext>
            </a:extLst>
          </p:cNvPr>
          <p:cNvSpPr/>
          <p:nvPr/>
        </p:nvSpPr>
        <p:spPr>
          <a:xfrm>
            <a:off x="609600" y="7755731"/>
            <a:ext cx="9067800" cy="9525"/>
          </a:xfrm>
          <a:prstGeom prst="rect">
            <a:avLst/>
          </a:prstGeom>
          <a:solidFill>
            <a:srgbClr val="FFFFFF">
              <a:alpha val="18000"/>
            </a:srgbClr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F7DCA807-DF74-4509-FFB4-8261A4BBFCA8}"/>
              </a:ext>
            </a:extLst>
          </p:cNvPr>
          <p:cNvSpPr/>
          <p:nvPr/>
        </p:nvSpPr>
        <p:spPr>
          <a:xfrm>
            <a:off x="609600" y="7955756"/>
            <a:ext cx="2797001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SCANDIC HELL, STJØRDAL</a:t>
            </a:r>
            <a:endParaRPr lang="en-US" sz="1350" dirty="0"/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68BF0311-5E0C-FCA9-63A5-6D449E137757}"/>
              </a:ext>
            </a:extLst>
          </p:cNvPr>
          <p:cNvSpPr/>
          <p:nvPr/>
        </p:nvSpPr>
        <p:spPr>
          <a:xfrm>
            <a:off x="3323779" y="7955756"/>
            <a:ext cx="188416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BA0C2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●</a:t>
            </a:r>
            <a:endParaRPr lang="en-US" sz="1350" dirty="0"/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0E8912A7-0354-C312-7FF8-537151F8F93B}"/>
              </a:ext>
            </a:extLst>
          </p:cNvPr>
          <p:cNvSpPr/>
          <p:nvPr/>
        </p:nvSpPr>
        <p:spPr>
          <a:xfrm>
            <a:off x="3607445" y="7955756"/>
            <a:ext cx="2491517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22–23 SEPTEMBER 2026</a:t>
            </a:r>
            <a:endParaRPr lang="en-US" sz="1350" dirty="0"/>
          </a:p>
        </p:txBody>
      </p:sp>
      <p:pic>
        <p:nvPicPr>
          <p:cNvPr id="21" name="Image 4" descr="preencoded.png">
            <a:extLst>
              <a:ext uri="{FF2B5EF4-FFF2-40B4-BE49-F238E27FC236}">
                <a16:creationId xmlns:a16="http://schemas.microsoft.com/office/drawing/2014/main" id="{A40DB300-F90E-6E5D-3E08-0B7CEA89D9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7" t="400" r="2936" b="-400"/>
          <a:stretch>
            <a:fillRect/>
          </a:stretch>
        </p:blipFill>
        <p:spPr>
          <a:xfrm>
            <a:off x="-1" y="8206215"/>
            <a:ext cx="10112939" cy="1978821"/>
          </a:xfrm>
          <a:prstGeom prst="rect">
            <a:avLst/>
          </a:prstGeom>
        </p:spPr>
      </p:pic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88CF0652-1FF6-7FDA-F3EA-E9BBE479ED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3" b="-3"/>
          <a:stretch/>
        </p:blipFill>
        <p:spPr>
          <a:xfrm>
            <a:off x="7571631" y="5642508"/>
            <a:ext cx="2105769" cy="7239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4B13C3A5-78B5-F4EE-2672-B5247D403F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500" y="25390"/>
            <a:ext cx="5143500" cy="1286499"/>
          </a:xfrm>
          <a:prstGeom prst="rect">
            <a:avLst/>
          </a:prstGeom>
          <a:gradFill rotWithShape="1">
            <a:gsLst>
              <a:gs pos="0">
                <a:srgbClr val="0F2531">
                  <a:alpha val="42000"/>
                </a:srgbClr>
              </a:gs>
              <a:gs pos="2000">
                <a:srgbClr val="0F2531">
                  <a:alpha val="34000"/>
                </a:srgbClr>
              </a:gs>
              <a:gs pos="35000">
                <a:srgbClr val="0F2531">
                  <a:alpha val="94000"/>
                </a:srgbClr>
              </a:gs>
            </a:gsLst>
            <a:lin ang="5400000" scaled="0"/>
          </a:gradFill>
          <a:ln/>
        </p:spPr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E508428-9F3B-F228-79E0-CFA42C3C6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440" y="421056"/>
            <a:ext cx="4784497" cy="56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A0432-6337-D02F-9001-9D66AD12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>
            <a:extLst>
              <a:ext uri="{FF2B5EF4-FFF2-40B4-BE49-F238E27FC236}">
                <a16:creationId xmlns:a16="http://schemas.microsoft.com/office/drawing/2014/main" id="{E5C8C630-6ADE-3233-B416-4BB1EB635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087" b="17087"/>
          <a:stretch/>
        </p:blipFill>
        <p:spPr>
          <a:xfrm>
            <a:off x="0" y="101964"/>
            <a:ext cx="10287000" cy="4870983"/>
          </a:xfrm>
          <a:prstGeom prst="rect">
            <a:avLst/>
          </a:prstGeom>
        </p:spPr>
      </p:pic>
      <p:pic>
        <p:nvPicPr>
          <p:cNvPr id="5" name="Image 0">
            <a:extLst>
              <a:ext uri="{FF2B5EF4-FFF2-40B4-BE49-F238E27FC236}">
                <a16:creationId xmlns:a16="http://schemas.microsoft.com/office/drawing/2014/main" id="{6A52D74F-344F-6B0F-CA0C-27648AFE04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t="14487" b="14487"/>
          <a:stretch/>
        </p:blipFill>
        <p:spPr>
          <a:xfrm>
            <a:off x="-1" y="81137"/>
            <a:ext cx="10287000" cy="4870983"/>
          </a:xfrm>
          <a:prstGeom prst="rect">
            <a:avLst/>
          </a:prstGeom>
        </p:spPr>
      </p:pic>
      <p:sp>
        <p:nvSpPr>
          <p:cNvPr id="8" name="Shape 3">
            <a:extLst>
              <a:ext uri="{FF2B5EF4-FFF2-40B4-BE49-F238E27FC236}">
                <a16:creationId xmlns:a16="http://schemas.microsoft.com/office/drawing/2014/main" id="{3669D555-F446-04BB-41DD-AB7EE8F76FE4}"/>
              </a:ext>
            </a:extLst>
          </p:cNvPr>
          <p:cNvSpPr/>
          <p:nvPr/>
        </p:nvSpPr>
        <p:spPr>
          <a:xfrm>
            <a:off x="0" y="4937284"/>
            <a:ext cx="102870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71092B26-F939-FFC2-6D07-33D3C3A7A8D4}"/>
              </a:ext>
            </a:extLst>
          </p:cNvPr>
          <p:cNvSpPr/>
          <p:nvPr/>
        </p:nvSpPr>
        <p:spPr>
          <a:xfrm>
            <a:off x="609600" y="5347233"/>
            <a:ext cx="6858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4284D52A-3B85-EA3E-98CE-0E1923F79052}"/>
              </a:ext>
            </a:extLst>
          </p:cNvPr>
          <p:cNvSpPr/>
          <p:nvPr/>
        </p:nvSpPr>
        <p:spPr>
          <a:xfrm>
            <a:off x="609600" y="5642508"/>
            <a:ext cx="5964936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94000"/>
              </a:lnSpc>
              <a:buNone/>
            </a:pPr>
            <a:r>
              <a:rPr lang="en-US" sz="6000" b="1" kern="0" spc="-9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MEET US AT</a:t>
            </a:r>
            <a:endParaRPr lang="en-US" sz="6000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B313E3A9-43F8-1242-B1FB-0433DBD51F13}"/>
              </a:ext>
            </a:extLst>
          </p:cNvPr>
          <p:cNvSpPr/>
          <p:nvPr/>
        </p:nvSpPr>
        <p:spPr>
          <a:xfrm>
            <a:off x="609600" y="7139729"/>
            <a:ext cx="6370320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22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 company name</a:t>
            </a:r>
            <a:endParaRPr lang="en-US" sz="2250" dirty="0"/>
          </a:p>
        </p:txBody>
      </p:sp>
      <p:sp>
        <p:nvSpPr>
          <p:cNvPr id="17" name="Shape 11">
            <a:extLst>
              <a:ext uri="{FF2B5EF4-FFF2-40B4-BE49-F238E27FC236}">
                <a16:creationId xmlns:a16="http://schemas.microsoft.com/office/drawing/2014/main" id="{C55CFFAF-CFA1-58E5-70E9-47690AE4B2C9}"/>
              </a:ext>
            </a:extLst>
          </p:cNvPr>
          <p:cNvSpPr/>
          <p:nvPr/>
        </p:nvSpPr>
        <p:spPr>
          <a:xfrm>
            <a:off x="609600" y="7755731"/>
            <a:ext cx="9067800" cy="9525"/>
          </a:xfrm>
          <a:prstGeom prst="rect">
            <a:avLst/>
          </a:prstGeom>
          <a:solidFill>
            <a:srgbClr val="FFFFFF">
              <a:alpha val="18000"/>
            </a:srgbClr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F782AB1E-5523-E144-5864-21FA107FBB7F}"/>
              </a:ext>
            </a:extLst>
          </p:cNvPr>
          <p:cNvSpPr/>
          <p:nvPr/>
        </p:nvSpPr>
        <p:spPr>
          <a:xfrm>
            <a:off x="609600" y="7955756"/>
            <a:ext cx="2797001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SCANDIC HELL, STJØRDAL</a:t>
            </a:r>
            <a:endParaRPr lang="en-US" sz="1350" dirty="0"/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CFBE7192-2288-C881-5CE5-C5EA5691CEA5}"/>
              </a:ext>
            </a:extLst>
          </p:cNvPr>
          <p:cNvSpPr/>
          <p:nvPr/>
        </p:nvSpPr>
        <p:spPr>
          <a:xfrm>
            <a:off x="3323779" y="7955756"/>
            <a:ext cx="188416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BA0C2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●</a:t>
            </a:r>
            <a:endParaRPr lang="en-US" sz="1350" dirty="0"/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351F42BF-EEA6-78F4-96F9-2D9248A06B98}"/>
              </a:ext>
            </a:extLst>
          </p:cNvPr>
          <p:cNvSpPr/>
          <p:nvPr/>
        </p:nvSpPr>
        <p:spPr>
          <a:xfrm>
            <a:off x="3607445" y="7955756"/>
            <a:ext cx="2491517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22–23 SEPTEMBER 2026</a:t>
            </a:r>
            <a:endParaRPr lang="en-US" sz="1350" dirty="0"/>
          </a:p>
        </p:txBody>
      </p:sp>
      <p:pic>
        <p:nvPicPr>
          <p:cNvPr id="21" name="Image 4" descr="preencoded.png">
            <a:extLst>
              <a:ext uri="{FF2B5EF4-FFF2-40B4-BE49-F238E27FC236}">
                <a16:creationId xmlns:a16="http://schemas.microsoft.com/office/drawing/2014/main" id="{C8BEC26B-8E27-E6F9-DAFB-D313D5327E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7" t="400" r="2936" b="-400"/>
          <a:stretch>
            <a:fillRect/>
          </a:stretch>
        </p:blipFill>
        <p:spPr>
          <a:xfrm>
            <a:off x="-1" y="8206215"/>
            <a:ext cx="10112939" cy="1978821"/>
          </a:xfrm>
          <a:prstGeom prst="rect">
            <a:avLst/>
          </a:prstGeom>
        </p:spPr>
      </p:pic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3A5DBD53-7ECD-45BC-1717-537D21E583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3" b="-3"/>
          <a:stretch/>
        </p:blipFill>
        <p:spPr>
          <a:xfrm>
            <a:off x="7571631" y="5642508"/>
            <a:ext cx="2105769" cy="7239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2798DCF6-5D19-3D7F-4A8C-6F9561EC7C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500" y="25390"/>
            <a:ext cx="5143500" cy="1286499"/>
          </a:xfrm>
          <a:prstGeom prst="rect">
            <a:avLst/>
          </a:prstGeom>
          <a:gradFill rotWithShape="1">
            <a:gsLst>
              <a:gs pos="0">
                <a:srgbClr val="0F2531">
                  <a:alpha val="42000"/>
                </a:srgbClr>
              </a:gs>
              <a:gs pos="2000">
                <a:srgbClr val="0F2531">
                  <a:alpha val="34000"/>
                </a:srgbClr>
              </a:gs>
              <a:gs pos="35000">
                <a:srgbClr val="0F2531">
                  <a:alpha val="94000"/>
                </a:srgbClr>
              </a:gs>
            </a:gsLst>
            <a:lin ang="5400000" scaled="0"/>
          </a:gradFill>
          <a:ln/>
        </p:spPr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BBDF3ED-52E5-74B4-1318-13D43DC39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440" y="421056"/>
            <a:ext cx="4784497" cy="56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52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5B0CB4-348A-4794-1D72-1BEF520FB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>
            <a:extLst>
              <a:ext uri="{FF2B5EF4-FFF2-40B4-BE49-F238E27FC236}">
                <a16:creationId xmlns:a16="http://schemas.microsoft.com/office/drawing/2014/main" id="{948BE461-A21A-FEC1-26AA-FC178618B3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4487" b="14487"/>
          <a:stretch/>
        </p:blipFill>
        <p:spPr>
          <a:xfrm>
            <a:off x="0" y="25390"/>
            <a:ext cx="10287000" cy="4870983"/>
          </a:xfrm>
          <a:prstGeom prst="rect">
            <a:avLst/>
          </a:prstGeom>
        </p:spPr>
      </p:pic>
      <p:sp>
        <p:nvSpPr>
          <p:cNvPr id="8" name="Shape 3">
            <a:extLst>
              <a:ext uri="{FF2B5EF4-FFF2-40B4-BE49-F238E27FC236}">
                <a16:creationId xmlns:a16="http://schemas.microsoft.com/office/drawing/2014/main" id="{0C365736-2BCC-5FCD-2751-A269D92F7875}"/>
              </a:ext>
            </a:extLst>
          </p:cNvPr>
          <p:cNvSpPr/>
          <p:nvPr/>
        </p:nvSpPr>
        <p:spPr>
          <a:xfrm>
            <a:off x="0" y="4907304"/>
            <a:ext cx="102870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0707CA18-768A-69E2-37AA-E6B8A19C6888}"/>
              </a:ext>
            </a:extLst>
          </p:cNvPr>
          <p:cNvSpPr/>
          <p:nvPr/>
        </p:nvSpPr>
        <p:spPr>
          <a:xfrm>
            <a:off x="609600" y="5347233"/>
            <a:ext cx="6858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65687C30-44B2-CC50-AEE6-E1FB40CCAF8D}"/>
              </a:ext>
            </a:extLst>
          </p:cNvPr>
          <p:cNvSpPr/>
          <p:nvPr/>
        </p:nvSpPr>
        <p:spPr>
          <a:xfrm>
            <a:off x="609600" y="5642508"/>
            <a:ext cx="5964936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4000"/>
              </a:lnSpc>
              <a:buNone/>
            </a:pPr>
            <a:r>
              <a:rPr lang="en-US" sz="6000" b="1" kern="0" spc="-9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ARE</a:t>
            </a:r>
          </a:p>
          <a:p>
            <a:pPr marL="0" indent="0" algn="l">
              <a:lnSpc>
                <a:spcPct val="94000"/>
              </a:lnSpc>
              <a:buNone/>
            </a:pPr>
            <a:r>
              <a:rPr lang="en-US" sz="6000" b="1" kern="0" spc="-90" dirty="0">
                <a:solidFill>
                  <a:srgbClr val="FFFFFF"/>
                </a:solidFill>
                <a:latin typeface="Montserrat" pitchFamily="34" charset="0"/>
              </a:rPr>
              <a:t>EXHIBITING</a:t>
            </a:r>
            <a:endParaRPr lang="en-US" sz="6000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4CED90DC-290C-66DB-0BAB-9979D1937D08}"/>
              </a:ext>
            </a:extLst>
          </p:cNvPr>
          <p:cNvSpPr/>
          <p:nvPr/>
        </p:nvSpPr>
        <p:spPr>
          <a:xfrm>
            <a:off x="609600" y="7139729"/>
            <a:ext cx="6370320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22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 company name</a:t>
            </a:r>
            <a:endParaRPr lang="en-US" sz="2250" dirty="0"/>
          </a:p>
        </p:txBody>
      </p:sp>
      <p:sp>
        <p:nvSpPr>
          <p:cNvPr id="17" name="Shape 11">
            <a:extLst>
              <a:ext uri="{FF2B5EF4-FFF2-40B4-BE49-F238E27FC236}">
                <a16:creationId xmlns:a16="http://schemas.microsoft.com/office/drawing/2014/main" id="{26AE81CB-A1A5-0F37-E3B0-E1FA28657A05}"/>
              </a:ext>
            </a:extLst>
          </p:cNvPr>
          <p:cNvSpPr/>
          <p:nvPr/>
        </p:nvSpPr>
        <p:spPr>
          <a:xfrm>
            <a:off x="609600" y="7755731"/>
            <a:ext cx="9067800" cy="9525"/>
          </a:xfrm>
          <a:prstGeom prst="rect">
            <a:avLst/>
          </a:prstGeom>
          <a:solidFill>
            <a:srgbClr val="FFFFFF">
              <a:alpha val="18000"/>
            </a:srgbClr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6DD660BF-0C1F-1A7D-DB7C-BE992ACEC2E4}"/>
              </a:ext>
            </a:extLst>
          </p:cNvPr>
          <p:cNvSpPr/>
          <p:nvPr/>
        </p:nvSpPr>
        <p:spPr>
          <a:xfrm>
            <a:off x="609600" y="7955756"/>
            <a:ext cx="2797001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SCANDIC HELL, STJØRDAL</a:t>
            </a:r>
            <a:endParaRPr lang="en-US" sz="1350" dirty="0"/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DAAD0A3D-A912-1823-C9B1-92A272C488D8}"/>
              </a:ext>
            </a:extLst>
          </p:cNvPr>
          <p:cNvSpPr/>
          <p:nvPr/>
        </p:nvSpPr>
        <p:spPr>
          <a:xfrm>
            <a:off x="3323779" y="7955756"/>
            <a:ext cx="188416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BA0C2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●</a:t>
            </a:r>
            <a:endParaRPr lang="en-US" sz="1350" dirty="0"/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3DFDAFAE-CB3D-AB2A-0ABF-E8C925056AA7}"/>
              </a:ext>
            </a:extLst>
          </p:cNvPr>
          <p:cNvSpPr/>
          <p:nvPr/>
        </p:nvSpPr>
        <p:spPr>
          <a:xfrm>
            <a:off x="3607445" y="7955756"/>
            <a:ext cx="2491517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22–23 SEPTEMBER 2026</a:t>
            </a:r>
            <a:endParaRPr lang="en-US" sz="1350" dirty="0"/>
          </a:p>
        </p:txBody>
      </p:sp>
      <p:pic>
        <p:nvPicPr>
          <p:cNvPr id="21" name="Image 4" descr="preencoded.png">
            <a:extLst>
              <a:ext uri="{FF2B5EF4-FFF2-40B4-BE49-F238E27FC236}">
                <a16:creationId xmlns:a16="http://schemas.microsoft.com/office/drawing/2014/main" id="{78FF61F0-AA60-2FF8-CEA0-759EF8F3EF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7" t="400" r="2936" b="-400"/>
          <a:stretch>
            <a:fillRect/>
          </a:stretch>
        </p:blipFill>
        <p:spPr>
          <a:xfrm>
            <a:off x="-1" y="8206215"/>
            <a:ext cx="10112939" cy="1978821"/>
          </a:xfrm>
          <a:prstGeom prst="rect">
            <a:avLst/>
          </a:prstGeom>
        </p:spPr>
      </p:pic>
      <p:sp>
        <p:nvSpPr>
          <p:cNvPr id="6" name="Shape 0">
            <a:extLst>
              <a:ext uri="{FF2B5EF4-FFF2-40B4-BE49-F238E27FC236}">
                <a16:creationId xmlns:a16="http://schemas.microsoft.com/office/drawing/2014/main" id="{01BCBA2A-CE41-B270-FFC5-CF23CC7A68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500" y="25390"/>
            <a:ext cx="5143500" cy="1286499"/>
          </a:xfrm>
          <a:prstGeom prst="rect">
            <a:avLst/>
          </a:prstGeom>
          <a:gradFill rotWithShape="1">
            <a:gsLst>
              <a:gs pos="0">
                <a:srgbClr val="0F2531">
                  <a:alpha val="42000"/>
                </a:srgbClr>
              </a:gs>
              <a:gs pos="2000">
                <a:srgbClr val="0F2531">
                  <a:alpha val="34000"/>
                </a:srgbClr>
              </a:gs>
              <a:gs pos="35000">
                <a:srgbClr val="0F2531">
                  <a:alpha val="94000"/>
                </a:srgbClr>
              </a:gs>
            </a:gsLst>
            <a:lin ang="5400000" scaled="0"/>
          </a:gradFill>
          <a:ln/>
        </p:spPr>
        <p:txBody>
          <a:bodyPr/>
          <a:lstStyle/>
          <a:p>
            <a:endParaRPr lang="nb-NO"/>
          </a:p>
        </p:txBody>
      </p:sp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9F9232B1-A02B-BF2C-EB05-D125067F6D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3" b="-3"/>
          <a:stretch/>
        </p:blipFill>
        <p:spPr>
          <a:xfrm>
            <a:off x="7571631" y="5642508"/>
            <a:ext cx="2105769" cy="7239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9AF23E7F-51BC-FC68-63CD-108EE6BFB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440" y="421056"/>
            <a:ext cx="4784497" cy="56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0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F2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>
            <a:extLst>
              <a:ext uri="{FF2B5EF4-FFF2-40B4-BE49-F238E27FC236}">
                <a16:creationId xmlns:a16="http://schemas.microsoft.com/office/drawing/2014/main" id="{10341DA4-21E7-9468-204A-081FE5E79D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4487" b="14487"/>
          <a:stretch/>
        </p:blipFill>
        <p:spPr>
          <a:xfrm>
            <a:off x="0" y="55370"/>
            <a:ext cx="10287000" cy="4870983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0" y="4907304"/>
            <a:ext cx="102870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9" name="Shape 4"/>
          <p:cNvSpPr/>
          <p:nvPr/>
        </p:nvSpPr>
        <p:spPr>
          <a:xfrm>
            <a:off x="609600" y="5347233"/>
            <a:ext cx="6858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0" name="Text 5"/>
          <p:cNvSpPr/>
          <p:nvPr/>
        </p:nvSpPr>
        <p:spPr>
          <a:xfrm>
            <a:off x="609600" y="5642508"/>
            <a:ext cx="5964936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4000"/>
              </a:lnSpc>
              <a:buNone/>
            </a:pPr>
            <a:r>
              <a:rPr lang="en-US" sz="6000" b="1" kern="0" spc="-9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VISIT OUR STAND</a:t>
            </a:r>
            <a:endParaRPr lang="en-US" sz="6000" dirty="0"/>
          </a:p>
        </p:txBody>
      </p:sp>
      <p:sp>
        <p:nvSpPr>
          <p:cNvPr id="11" name="Text 6"/>
          <p:cNvSpPr/>
          <p:nvPr/>
        </p:nvSpPr>
        <p:spPr>
          <a:xfrm>
            <a:off x="609600" y="7139729"/>
            <a:ext cx="6370320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22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 company name</a:t>
            </a:r>
            <a:endParaRPr lang="en-US" sz="2250" dirty="0"/>
          </a:p>
        </p:txBody>
      </p:sp>
      <p:sp>
        <p:nvSpPr>
          <p:cNvPr id="17" name="Shape 11"/>
          <p:cNvSpPr/>
          <p:nvPr/>
        </p:nvSpPr>
        <p:spPr>
          <a:xfrm>
            <a:off x="609600" y="7755731"/>
            <a:ext cx="9067800" cy="9525"/>
          </a:xfrm>
          <a:prstGeom prst="rect">
            <a:avLst/>
          </a:prstGeom>
          <a:solidFill>
            <a:srgbClr val="FFFFFF">
              <a:alpha val="18000"/>
            </a:srgbClr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8" name="Text 12"/>
          <p:cNvSpPr/>
          <p:nvPr/>
        </p:nvSpPr>
        <p:spPr>
          <a:xfrm>
            <a:off x="609600" y="7955756"/>
            <a:ext cx="2797001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SCANDIC HELL, STJØRDAL</a:t>
            </a:r>
            <a:endParaRPr lang="en-US" sz="1350" dirty="0"/>
          </a:p>
        </p:txBody>
      </p:sp>
      <p:sp>
        <p:nvSpPr>
          <p:cNvPr id="19" name="Text 13"/>
          <p:cNvSpPr/>
          <p:nvPr/>
        </p:nvSpPr>
        <p:spPr>
          <a:xfrm>
            <a:off x="3323779" y="7955756"/>
            <a:ext cx="188416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BA0C2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●</a:t>
            </a:r>
            <a:endParaRPr lang="en-US" sz="1350" dirty="0"/>
          </a:p>
        </p:txBody>
      </p:sp>
      <p:sp>
        <p:nvSpPr>
          <p:cNvPr id="20" name="Text 14"/>
          <p:cNvSpPr/>
          <p:nvPr/>
        </p:nvSpPr>
        <p:spPr>
          <a:xfrm>
            <a:off x="3607445" y="7955756"/>
            <a:ext cx="2491517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22–23 SEPTEMBER 2026</a:t>
            </a:r>
            <a:endParaRPr lang="en-US" sz="135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/>
          <a:srcRect l="1107" t="400" r="2936" b="-400"/>
          <a:stretch>
            <a:fillRect/>
          </a:stretch>
        </p:blipFill>
        <p:spPr>
          <a:xfrm>
            <a:off x="-1" y="8206215"/>
            <a:ext cx="10112939" cy="1978821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rcRect t="-3" b="-3"/>
          <a:stretch/>
        </p:blipFill>
        <p:spPr>
          <a:xfrm>
            <a:off x="7571631" y="5642508"/>
            <a:ext cx="2105769" cy="723900"/>
          </a:xfrm>
          <a:prstGeom prst="rect">
            <a:avLst/>
          </a:prstGeom>
        </p:spPr>
      </p:pic>
      <p:sp>
        <p:nvSpPr>
          <p:cNvPr id="22" name="Shape 0">
            <a:extLst>
              <a:ext uri="{FF2B5EF4-FFF2-40B4-BE49-F238E27FC236}">
                <a16:creationId xmlns:a16="http://schemas.microsoft.com/office/drawing/2014/main" id="{2FC3CF1D-69E7-5674-6572-6D2153C4BB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500" y="25390"/>
            <a:ext cx="5143500" cy="1286499"/>
          </a:xfrm>
          <a:prstGeom prst="rect">
            <a:avLst/>
          </a:prstGeom>
          <a:gradFill rotWithShape="1">
            <a:gsLst>
              <a:gs pos="0">
                <a:srgbClr val="0F2531">
                  <a:alpha val="42000"/>
                </a:srgbClr>
              </a:gs>
              <a:gs pos="2000">
                <a:srgbClr val="0F2531">
                  <a:alpha val="34000"/>
                </a:srgbClr>
              </a:gs>
              <a:gs pos="35000">
                <a:srgbClr val="0F2531">
                  <a:alpha val="94000"/>
                </a:srgbClr>
              </a:gs>
            </a:gsLst>
            <a:lin ang="5400000" scaled="0"/>
          </a:gradFill>
          <a:ln/>
        </p:spPr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6C77A98-79AD-31BF-6B80-ED8E2ECB4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441" y="516592"/>
            <a:ext cx="4677984" cy="5549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88C5A-BC3F-74C2-33CB-D1286CD1D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>
            <a:extLst>
              <a:ext uri="{FF2B5EF4-FFF2-40B4-BE49-F238E27FC236}">
                <a16:creationId xmlns:a16="http://schemas.microsoft.com/office/drawing/2014/main" id="{EAE2C0BB-C0B4-1FC1-8C57-3E279D9B4F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4487" b="14487"/>
          <a:stretch/>
        </p:blipFill>
        <p:spPr>
          <a:xfrm>
            <a:off x="0" y="25390"/>
            <a:ext cx="10287000" cy="4870983"/>
          </a:xfrm>
          <a:prstGeom prst="rect">
            <a:avLst/>
          </a:prstGeom>
        </p:spPr>
      </p:pic>
      <p:sp>
        <p:nvSpPr>
          <p:cNvPr id="8" name="Shape 3">
            <a:extLst>
              <a:ext uri="{FF2B5EF4-FFF2-40B4-BE49-F238E27FC236}">
                <a16:creationId xmlns:a16="http://schemas.microsoft.com/office/drawing/2014/main" id="{0E8A8F63-FD73-8313-0060-83035977B60C}"/>
              </a:ext>
            </a:extLst>
          </p:cNvPr>
          <p:cNvSpPr/>
          <p:nvPr/>
        </p:nvSpPr>
        <p:spPr>
          <a:xfrm>
            <a:off x="0" y="4907304"/>
            <a:ext cx="102870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E049AAF6-C724-25DB-BA78-E2F74EBBCBE7}"/>
              </a:ext>
            </a:extLst>
          </p:cNvPr>
          <p:cNvSpPr/>
          <p:nvPr/>
        </p:nvSpPr>
        <p:spPr>
          <a:xfrm>
            <a:off x="609600" y="5347233"/>
            <a:ext cx="6858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87E584BB-51EE-747D-5133-CA4BF85DAED1}"/>
              </a:ext>
            </a:extLst>
          </p:cNvPr>
          <p:cNvSpPr/>
          <p:nvPr/>
        </p:nvSpPr>
        <p:spPr>
          <a:xfrm>
            <a:off x="609600" y="5642508"/>
            <a:ext cx="5964936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4000"/>
              </a:lnSpc>
              <a:buNone/>
            </a:pPr>
            <a:r>
              <a:rPr lang="en-US" sz="6000" b="1" kern="0" spc="-9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ARE</a:t>
            </a:r>
          </a:p>
          <a:p>
            <a:pPr marL="0" indent="0" algn="l">
              <a:lnSpc>
                <a:spcPct val="94000"/>
              </a:lnSpc>
              <a:buNone/>
            </a:pPr>
            <a:r>
              <a:rPr lang="en-US" sz="6000" b="1" kern="0" spc="-90" dirty="0">
                <a:solidFill>
                  <a:srgbClr val="FFFFFF"/>
                </a:solidFill>
                <a:latin typeface="Montserrat" pitchFamily="34" charset="0"/>
              </a:rPr>
              <a:t>EXHIBITING</a:t>
            </a:r>
            <a:endParaRPr lang="en-US" sz="6000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E308B735-B8C9-E447-8401-4DBB63BC7CA9}"/>
              </a:ext>
            </a:extLst>
          </p:cNvPr>
          <p:cNvSpPr/>
          <p:nvPr/>
        </p:nvSpPr>
        <p:spPr>
          <a:xfrm>
            <a:off x="609600" y="7139729"/>
            <a:ext cx="6370320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22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 company name</a:t>
            </a:r>
            <a:endParaRPr lang="en-US" sz="2250" dirty="0"/>
          </a:p>
        </p:txBody>
      </p:sp>
      <p:sp>
        <p:nvSpPr>
          <p:cNvPr id="17" name="Shape 11">
            <a:extLst>
              <a:ext uri="{FF2B5EF4-FFF2-40B4-BE49-F238E27FC236}">
                <a16:creationId xmlns:a16="http://schemas.microsoft.com/office/drawing/2014/main" id="{9EF45A1D-4476-11E1-D626-D07CB2F038F4}"/>
              </a:ext>
            </a:extLst>
          </p:cNvPr>
          <p:cNvSpPr/>
          <p:nvPr/>
        </p:nvSpPr>
        <p:spPr>
          <a:xfrm>
            <a:off x="609600" y="7755731"/>
            <a:ext cx="9067800" cy="9525"/>
          </a:xfrm>
          <a:prstGeom prst="rect">
            <a:avLst/>
          </a:prstGeom>
          <a:solidFill>
            <a:srgbClr val="FFFFFF">
              <a:alpha val="18000"/>
            </a:srgbClr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5FFB51C8-62B4-799D-33B5-312BD0EA7116}"/>
              </a:ext>
            </a:extLst>
          </p:cNvPr>
          <p:cNvSpPr/>
          <p:nvPr/>
        </p:nvSpPr>
        <p:spPr>
          <a:xfrm>
            <a:off x="609600" y="7955756"/>
            <a:ext cx="2797001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SCANDIC HELL, STJØRDAL</a:t>
            </a:r>
            <a:endParaRPr lang="en-US" sz="1350" dirty="0"/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6690FA56-FFC7-D16F-9CDE-B7596F4908DA}"/>
              </a:ext>
            </a:extLst>
          </p:cNvPr>
          <p:cNvSpPr/>
          <p:nvPr/>
        </p:nvSpPr>
        <p:spPr>
          <a:xfrm>
            <a:off x="3323779" y="7955756"/>
            <a:ext cx="188416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BA0C2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●</a:t>
            </a:r>
            <a:endParaRPr lang="en-US" sz="1350" dirty="0"/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84B655D5-280A-A390-62FA-289C74B37BB1}"/>
              </a:ext>
            </a:extLst>
          </p:cNvPr>
          <p:cNvSpPr/>
          <p:nvPr/>
        </p:nvSpPr>
        <p:spPr>
          <a:xfrm>
            <a:off x="3607445" y="7955756"/>
            <a:ext cx="2491517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22–23 SEPTEMBER 2026</a:t>
            </a:r>
            <a:endParaRPr lang="en-US" sz="1350" dirty="0"/>
          </a:p>
        </p:txBody>
      </p:sp>
      <p:pic>
        <p:nvPicPr>
          <p:cNvPr id="21" name="Image 4" descr="preencoded.png">
            <a:extLst>
              <a:ext uri="{FF2B5EF4-FFF2-40B4-BE49-F238E27FC236}">
                <a16:creationId xmlns:a16="http://schemas.microsoft.com/office/drawing/2014/main" id="{BC3E59A3-5B96-6BAD-1B32-6DB19F6C49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7" t="400" r="2936" b="-400"/>
          <a:stretch>
            <a:fillRect/>
          </a:stretch>
        </p:blipFill>
        <p:spPr>
          <a:xfrm>
            <a:off x="-1" y="8206215"/>
            <a:ext cx="10112939" cy="1978821"/>
          </a:xfrm>
          <a:prstGeom prst="rect">
            <a:avLst/>
          </a:prstGeom>
        </p:spPr>
      </p:pic>
      <p:sp>
        <p:nvSpPr>
          <p:cNvPr id="6" name="Shape 0">
            <a:extLst>
              <a:ext uri="{FF2B5EF4-FFF2-40B4-BE49-F238E27FC236}">
                <a16:creationId xmlns:a16="http://schemas.microsoft.com/office/drawing/2014/main" id="{6DCE30BE-45FC-BE09-76E9-C4AB08E9A2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500" y="25390"/>
            <a:ext cx="5143500" cy="1286499"/>
          </a:xfrm>
          <a:prstGeom prst="rect">
            <a:avLst/>
          </a:prstGeom>
          <a:gradFill rotWithShape="1">
            <a:gsLst>
              <a:gs pos="0">
                <a:srgbClr val="0F2531">
                  <a:alpha val="42000"/>
                </a:srgbClr>
              </a:gs>
              <a:gs pos="2000">
                <a:srgbClr val="0F2531">
                  <a:alpha val="34000"/>
                </a:srgbClr>
              </a:gs>
              <a:gs pos="35000">
                <a:srgbClr val="0F2531">
                  <a:alpha val="94000"/>
                </a:srgbClr>
              </a:gs>
            </a:gsLst>
            <a:lin ang="5400000" scaled="0"/>
          </a:gradFill>
          <a:ln/>
        </p:spPr>
        <p:txBody>
          <a:bodyPr/>
          <a:lstStyle/>
          <a:p>
            <a:endParaRPr lang="nb-NO"/>
          </a:p>
        </p:txBody>
      </p:sp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5BABB323-3DB8-87F3-33C6-64D0577F1D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3" b="-3"/>
          <a:stretch/>
        </p:blipFill>
        <p:spPr>
          <a:xfrm>
            <a:off x="7571631" y="5642508"/>
            <a:ext cx="2105769" cy="7239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428B8D84-4493-4BF0-27FB-5F4AF8055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440" y="421056"/>
            <a:ext cx="4784497" cy="56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56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750407-0C63-DD3B-9752-5398CF23C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>
            <a:extLst>
              <a:ext uri="{FF2B5EF4-FFF2-40B4-BE49-F238E27FC236}">
                <a16:creationId xmlns:a16="http://schemas.microsoft.com/office/drawing/2014/main" id="{95A915F7-4DC5-CB3C-4DDA-70E7607584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4487" b="14487"/>
          <a:stretch/>
        </p:blipFill>
        <p:spPr>
          <a:xfrm>
            <a:off x="0" y="55370"/>
            <a:ext cx="10287000" cy="4870983"/>
          </a:xfrm>
          <a:prstGeom prst="rect">
            <a:avLst/>
          </a:prstGeom>
        </p:spPr>
      </p:pic>
      <p:sp>
        <p:nvSpPr>
          <p:cNvPr id="8" name="Shape 3">
            <a:extLst>
              <a:ext uri="{FF2B5EF4-FFF2-40B4-BE49-F238E27FC236}">
                <a16:creationId xmlns:a16="http://schemas.microsoft.com/office/drawing/2014/main" id="{EF3B8D5C-F18E-366E-F9A3-49EF73FD3F7B}"/>
              </a:ext>
            </a:extLst>
          </p:cNvPr>
          <p:cNvSpPr/>
          <p:nvPr/>
        </p:nvSpPr>
        <p:spPr>
          <a:xfrm>
            <a:off x="0" y="4907304"/>
            <a:ext cx="102870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865B66C7-4B19-502B-F5EC-26EBC7F1FB36}"/>
              </a:ext>
            </a:extLst>
          </p:cNvPr>
          <p:cNvSpPr/>
          <p:nvPr/>
        </p:nvSpPr>
        <p:spPr>
          <a:xfrm>
            <a:off x="609600" y="5347233"/>
            <a:ext cx="685800" cy="47625"/>
          </a:xfrm>
          <a:prstGeom prst="rect">
            <a:avLst/>
          </a:prstGeom>
          <a:solidFill>
            <a:srgbClr val="BA0C2F"/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37571D1A-C4F3-2786-D406-1014C5E8C596}"/>
              </a:ext>
            </a:extLst>
          </p:cNvPr>
          <p:cNvSpPr/>
          <p:nvPr/>
        </p:nvSpPr>
        <p:spPr>
          <a:xfrm>
            <a:off x="609600" y="5642508"/>
            <a:ext cx="5964936" cy="14668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4000"/>
              </a:lnSpc>
              <a:buNone/>
            </a:pPr>
            <a:r>
              <a:rPr lang="en-US" sz="6000" b="1" kern="0" spc="-9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VISIT OUR STAND</a:t>
            </a:r>
            <a:endParaRPr lang="en-US" sz="6000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9FA2AACD-C7A6-8EB9-1FF3-401FB049F174}"/>
              </a:ext>
            </a:extLst>
          </p:cNvPr>
          <p:cNvSpPr/>
          <p:nvPr/>
        </p:nvSpPr>
        <p:spPr>
          <a:xfrm>
            <a:off x="609600" y="7139729"/>
            <a:ext cx="6370320" cy="39052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22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 company name</a:t>
            </a:r>
            <a:endParaRPr lang="en-US" sz="2250" dirty="0"/>
          </a:p>
        </p:txBody>
      </p:sp>
      <p:sp>
        <p:nvSpPr>
          <p:cNvPr id="17" name="Shape 11">
            <a:extLst>
              <a:ext uri="{FF2B5EF4-FFF2-40B4-BE49-F238E27FC236}">
                <a16:creationId xmlns:a16="http://schemas.microsoft.com/office/drawing/2014/main" id="{BB7714F2-AF5B-0EA9-E5FA-75BF1C09C627}"/>
              </a:ext>
            </a:extLst>
          </p:cNvPr>
          <p:cNvSpPr/>
          <p:nvPr/>
        </p:nvSpPr>
        <p:spPr>
          <a:xfrm>
            <a:off x="609600" y="7755731"/>
            <a:ext cx="9067800" cy="9525"/>
          </a:xfrm>
          <a:prstGeom prst="rect">
            <a:avLst/>
          </a:prstGeom>
          <a:solidFill>
            <a:srgbClr val="FFFFFF">
              <a:alpha val="18000"/>
            </a:srgbClr>
          </a:solidFill>
          <a:ln/>
        </p:spPr>
        <p:txBody>
          <a:bodyPr/>
          <a:lstStyle/>
          <a:p>
            <a:endParaRPr lang="nb-NO"/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311896FD-DD92-9721-8747-F097E5F26410}"/>
              </a:ext>
            </a:extLst>
          </p:cNvPr>
          <p:cNvSpPr/>
          <p:nvPr/>
        </p:nvSpPr>
        <p:spPr>
          <a:xfrm>
            <a:off x="609600" y="7955756"/>
            <a:ext cx="2797001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SCANDIC HELL, STJØRDAL</a:t>
            </a:r>
            <a:endParaRPr lang="en-US" sz="1350" dirty="0"/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59E4C298-8432-47D1-0718-D405B987CB17}"/>
              </a:ext>
            </a:extLst>
          </p:cNvPr>
          <p:cNvSpPr/>
          <p:nvPr/>
        </p:nvSpPr>
        <p:spPr>
          <a:xfrm>
            <a:off x="3323779" y="7955756"/>
            <a:ext cx="188416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BA0C2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●</a:t>
            </a:r>
            <a:endParaRPr lang="en-US" sz="1350" dirty="0"/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04A1E393-EAA8-6DA1-0DD0-90DAF6D8740B}"/>
              </a:ext>
            </a:extLst>
          </p:cNvPr>
          <p:cNvSpPr/>
          <p:nvPr/>
        </p:nvSpPr>
        <p:spPr>
          <a:xfrm>
            <a:off x="3607445" y="7955756"/>
            <a:ext cx="2491517" cy="2476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350" b="1" kern="0" spc="68" dirty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22–23 SEPTEMBER 2026</a:t>
            </a:r>
            <a:endParaRPr lang="en-US" sz="1350" dirty="0"/>
          </a:p>
        </p:txBody>
      </p:sp>
      <p:pic>
        <p:nvPicPr>
          <p:cNvPr id="21" name="Image 4" descr="preencoded.png">
            <a:extLst>
              <a:ext uri="{FF2B5EF4-FFF2-40B4-BE49-F238E27FC236}">
                <a16:creationId xmlns:a16="http://schemas.microsoft.com/office/drawing/2014/main" id="{995589A5-8C5B-8851-9C90-7FAB740E90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7" t="400" r="2936" b="-400"/>
          <a:stretch>
            <a:fillRect/>
          </a:stretch>
        </p:blipFill>
        <p:spPr>
          <a:xfrm>
            <a:off x="-1" y="8206215"/>
            <a:ext cx="10112939" cy="1978821"/>
          </a:xfrm>
          <a:prstGeom prst="rect">
            <a:avLst/>
          </a:prstGeom>
        </p:spPr>
      </p:pic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41C512C3-48E8-539C-A9D7-A4B81751B9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3" b="-3"/>
          <a:stretch/>
        </p:blipFill>
        <p:spPr>
          <a:xfrm>
            <a:off x="7571631" y="5642508"/>
            <a:ext cx="2105769" cy="723900"/>
          </a:xfrm>
          <a:prstGeom prst="rect">
            <a:avLst/>
          </a:prstGeom>
        </p:spPr>
      </p:pic>
      <p:sp>
        <p:nvSpPr>
          <p:cNvPr id="22" name="Shape 0">
            <a:extLst>
              <a:ext uri="{FF2B5EF4-FFF2-40B4-BE49-F238E27FC236}">
                <a16:creationId xmlns:a16="http://schemas.microsoft.com/office/drawing/2014/main" id="{9398524B-7E83-D2CB-D2FF-3CDFB673CA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43500" y="25390"/>
            <a:ext cx="5143500" cy="1286499"/>
          </a:xfrm>
          <a:prstGeom prst="rect">
            <a:avLst/>
          </a:prstGeom>
          <a:gradFill rotWithShape="1">
            <a:gsLst>
              <a:gs pos="0">
                <a:srgbClr val="0F2531">
                  <a:alpha val="42000"/>
                </a:srgbClr>
              </a:gs>
              <a:gs pos="2000">
                <a:srgbClr val="0F2531">
                  <a:alpha val="34000"/>
                </a:srgbClr>
              </a:gs>
              <a:gs pos="35000">
                <a:srgbClr val="0F2531">
                  <a:alpha val="94000"/>
                </a:srgbClr>
              </a:gs>
            </a:gsLst>
            <a:lin ang="5400000" scaled="0"/>
          </a:gradFill>
          <a:ln/>
        </p:spPr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D855D04-2DE9-4070-3BA8-6C84369E7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441" y="516592"/>
            <a:ext cx="4677984" cy="5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71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245</Words>
  <Application>Microsoft Office PowerPoint</Application>
  <PresentationFormat>Egendefinert</PresentationFormat>
  <Paragraphs>51</Paragraphs>
  <Slides>7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0" baseType="lpstr">
      <vt:lpstr>Arial</vt:lpstr>
      <vt:lpstr>Montserrat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Lars Bugge Aarset</cp:lastModifiedBy>
  <cp:revision>8</cp:revision>
  <dcterms:created xsi:type="dcterms:W3CDTF">2026-07-01T12:46:18Z</dcterms:created>
  <dcterms:modified xsi:type="dcterms:W3CDTF">2026-07-03T07:36:20Z</dcterms:modified>
</cp:coreProperties>
</file>